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5F9D36-5E3F-4A57-8280-F695C9EF44B6}" type="datetimeFigureOut">
              <a:rPr lang="en-US" smtClean="0"/>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1D0BA-5C86-4E0E-AED9-045F14AE59C1}" type="slidenum">
              <a:rPr lang="en-US" smtClean="0"/>
              <a:t>‹#›</a:t>
            </a:fld>
            <a:endParaRPr lang="en-US"/>
          </a:p>
        </p:txBody>
      </p:sp>
    </p:spTree>
    <p:extLst>
      <p:ext uri="{BB962C8B-B14F-4D97-AF65-F5344CB8AC3E}">
        <p14:creationId xmlns:p14="http://schemas.microsoft.com/office/powerpoint/2010/main" val="4115802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F9D36-5E3F-4A57-8280-F695C9EF44B6}" type="datetimeFigureOut">
              <a:rPr lang="en-US" smtClean="0"/>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1D0BA-5C86-4E0E-AED9-045F14AE59C1}" type="slidenum">
              <a:rPr lang="en-US" smtClean="0"/>
              <a:t>‹#›</a:t>
            </a:fld>
            <a:endParaRPr lang="en-US"/>
          </a:p>
        </p:txBody>
      </p:sp>
    </p:spTree>
    <p:extLst>
      <p:ext uri="{BB962C8B-B14F-4D97-AF65-F5344CB8AC3E}">
        <p14:creationId xmlns:p14="http://schemas.microsoft.com/office/powerpoint/2010/main" val="96665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F9D36-5E3F-4A57-8280-F695C9EF44B6}" type="datetimeFigureOut">
              <a:rPr lang="en-US" smtClean="0"/>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1D0BA-5C86-4E0E-AED9-045F14AE59C1}" type="slidenum">
              <a:rPr lang="en-US" smtClean="0"/>
              <a:t>‹#›</a:t>
            </a:fld>
            <a:endParaRPr lang="en-US"/>
          </a:p>
        </p:txBody>
      </p:sp>
    </p:spTree>
    <p:extLst>
      <p:ext uri="{BB962C8B-B14F-4D97-AF65-F5344CB8AC3E}">
        <p14:creationId xmlns:p14="http://schemas.microsoft.com/office/powerpoint/2010/main" val="306621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F9D36-5E3F-4A57-8280-F695C9EF44B6}" type="datetimeFigureOut">
              <a:rPr lang="en-US" smtClean="0"/>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1D0BA-5C86-4E0E-AED9-045F14AE59C1}" type="slidenum">
              <a:rPr lang="en-US" smtClean="0"/>
              <a:t>‹#›</a:t>
            </a:fld>
            <a:endParaRPr lang="en-US"/>
          </a:p>
        </p:txBody>
      </p:sp>
    </p:spTree>
    <p:extLst>
      <p:ext uri="{BB962C8B-B14F-4D97-AF65-F5344CB8AC3E}">
        <p14:creationId xmlns:p14="http://schemas.microsoft.com/office/powerpoint/2010/main" val="55756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5F9D36-5E3F-4A57-8280-F695C9EF44B6}" type="datetimeFigureOut">
              <a:rPr lang="en-US" smtClean="0"/>
              <a:t>6/29/2021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1D0BA-5C86-4E0E-AED9-045F14AE59C1}" type="slidenum">
              <a:rPr lang="en-US" smtClean="0"/>
              <a:t>‹#›</a:t>
            </a:fld>
            <a:endParaRPr lang="en-US"/>
          </a:p>
        </p:txBody>
      </p:sp>
    </p:spTree>
    <p:extLst>
      <p:ext uri="{BB962C8B-B14F-4D97-AF65-F5344CB8AC3E}">
        <p14:creationId xmlns:p14="http://schemas.microsoft.com/office/powerpoint/2010/main" val="380207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5F9D36-5E3F-4A57-8280-F695C9EF44B6}" type="datetimeFigureOut">
              <a:rPr lang="en-US" smtClean="0"/>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1D0BA-5C86-4E0E-AED9-045F14AE59C1}" type="slidenum">
              <a:rPr lang="en-US" smtClean="0"/>
              <a:t>‹#›</a:t>
            </a:fld>
            <a:endParaRPr lang="en-US"/>
          </a:p>
        </p:txBody>
      </p:sp>
    </p:spTree>
    <p:extLst>
      <p:ext uri="{BB962C8B-B14F-4D97-AF65-F5344CB8AC3E}">
        <p14:creationId xmlns:p14="http://schemas.microsoft.com/office/powerpoint/2010/main" val="104469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5F9D36-5E3F-4A57-8280-F695C9EF44B6}" type="datetimeFigureOut">
              <a:rPr lang="en-US" smtClean="0"/>
              <a:t>6/29/2021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E1D0BA-5C86-4E0E-AED9-045F14AE59C1}" type="slidenum">
              <a:rPr lang="en-US" smtClean="0"/>
              <a:t>‹#›</a:t>
            </a:fld>
            <a:endParaRPr lang="en-US"/>
          </a:p>
        </p:txBody>
      </p:sp>
    </p:spTree>
    <p:extLst>
      <p:ext uri="{BB962C8B-B14F-4D97-AF65-F5344CB8AC3E}">
        <p14:creationId xmlns:p14="http://schemas.microsoft.com/office/powerpoint/2010/main" val="90321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5F9D36-5E3F-4A57-8280-F695C9EF44B6}" type="datetimeFigureOut">
              <a:rPr lang="en-US" smtClean="0"/>
              <a:t>6/29/2021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E1D0BA-5C86-4E0E-AED9-045F14AE59C1}" type="slidenum">
              <a:rPr lang="en-US" smtClean="0"/>
              <a:t>‹#›</a:t>
            </a:fld>
            <a:endParaRPr lang="en-US"/>
          </a:p>
        </p:txBody>
      </p:sp>
    </p:spTree>
    <p:extLst>
      <p:ext uri="{BB962C8B-B14F-4D97-AF65-F5344CB8AC3E}">
        <p14:creationId xmlns:p14="http://schemas.microsoft.com/office/powerpoint/2010/main" val="2553995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F9D36-5E3F-4A57-8280-F695C9EF44B6}" type="datetimeFigureOut">
              <a:rPr lang="en-US" smtClean="0"/>
              <a:t>6/29/2021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E1D0BA-5C86-4E0E-AED9-045F14AE59C1}" type="slidenum">
              <a:rPr lang="en-US" smtClean="0"/>
              <a:t>‹#›</a:t>
            </a:fld>
            <a:endParaRPr lang="en-US"/>
          </a:p>
        </p:txBody>
      </p:sp>
    </p:spTree>
    <p:extLst>
      <p:ext uri="{BB962C8B-B14F-4D97-AF65-F5344CB8AC3E}">
        <p14:creationId xmlns:p14="http://schemas.microsoft.com/office/powerpoint/2010/main" val="4058211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5F9D36-5E3F-4A57-8280-F695C9EF44B6}" type="datetimeFigureOut">
              <a:rPr lang="en-US" smtClean="0"/>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1D0BA-5C86-4E0E-AED9-045F14AE59C1}" type="slidenum">
              <a:rPr lang="en-US" smtClean="0"/>
              <a:t>‹#›</a:t>
            </a:fld>
            <a:endParaRPr lang="en-US"/>
          </a:p>
        </p:txBody>
      </p:sp>
    </p:spTree>
    <p:extLst>
      <p:ext uri="{BB962C8B-B14F-4D97-AF65-F5344CB8AC3E}">
        <p14:creationId xmlns:p14="http://schemas.microsoft.com/office/powerpoint/2010/main" val="159989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5F9D36-5E3F-4A57-8280-F695C9EF44B6}" type="datetimeFigureOut">
              <a:rPr lang="en-US" smtClean="0"/>
              <a:t>6/29/2021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1D0BA-5C86-4E0E-AED9-045F14AE59C1}" type="slidenum">
              <a:rPr lang="en-US" smtClean="0"/>
              <a:t>‹#›</a:t>
            </a:fld>
            <a:endParaRPr lang="en-US"/>
          </a:p>
        </p:txBody>
      </p:sp>
    </p:spTree>
    <p:extLst>
      <p:ext uri="{BB962C8B-B14F-4D97-AF65-F5344CB8AC3E}">
        <p14:creationId xmlns:p14="http://schemas.microsoft.com/office/powerpoint/2010/main" val="1246560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F9D36-5E3F-4A57-8280-F695C9EF44B6}" type="datetimeFigureOut">
              <a:rPr lang="en-US" smtClean="0"/>
              <a:t>6/29/2021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1D0BA-5C86-4E0E-AED9-045F14AE59C1}" type="slidenum">
              <a:rPr lang="en-US" smtClean="0"/>
              <a:t>‹#›</a:t>
            </a:fld>
            <a:endParaRPr lang="en-US"/>
          </a:p>
        </p:txBody>
      </p:sp>
    </p:spTree>
    <p:extLst>
      <p:ext uri="{BB962C8B-B14F-4D97-AF65-F5344CB8AC3E}">
        <p14:creationId xmlns:p14="http://schemas.microsoft.com/office/powerpoint/2010/main" val="3075223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members@mdis.edu.s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play.google.com/store/apps/details?id=us.zoom.videomeeting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apps.apple.com/us/app/id546505307"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mailto:members@mdis.edu.s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39833"/>
            <a:ext cx="9144000" cy="5469774"/>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1600" dirty="0" smtClean="0"/>
              <a:t/>
            </a:r>
            <a:br>
              <a:rPr lang="en-US" sz="1600" dirty="0" smtClean="0"/>
            </a:br>
            <a:r>
              <a:rPr lang="en-US" sz="1600" dirty="0"/>
              <a:t/>
            </a:r>
            <a:br>
              <a:rPr lang="en-US" sz="1600" dirty="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a:t/>
            </a:r>
            <a:br>
              <a:rPr lang="en-US" sz="1600" dirty="0"/>
            </a:br>
            <a:r>
              <a:rPr lang="en-US" sz="3600" b="1" dirty="0" smtClean="0"/>
              <a:t>MDIS 66</a:t>
            </a:r>
            <a:r>
              <a:rPr lang="en-US" sz="3600" b="1" baseline="30000" dirty="0" smtClean="0"/>
              <a:t>th</a:t>
            </a:r>
            <a:r>
              <a:rPr lang="en-US" sz="3600" b="1" dirty="0" smtClean="0"/>
              <a:t> Annual General Meeting</a:t>
            </a:r>
            <a:br>
              <a:rPr lang="en-US" sz="3600" b="1" dirty="0" smtClean="0"/>
            </a:br>
            <a:r>
              <a:rPr lang="en-US" sz="3600" b="1" dirty="0" smtClean="0"/>
              <a:t>Webcast Instructions for Live Streaming</a:t>
            </a:r>
            <a:r>
              <a:rPr lang="en-US" sz="3100" dirty="0" smtClean="0"/>
              <a:t/>
            </a:r>
            <a:br>
              <a:rPr lang="en-US" sz="3100" dirty="0" smtClean="0"/>
            </a:br>
            <a:r>
              <a:rPr lang="en-US" sz="1600" dirty="0"/>
              <a:t/>
            </a:r>
            <a:br>
              <a:rPr lang="en-US" sz="1600" dirty="0"/>
            </a:br>
            <a:r>
              <a:rPr lang="en-US" sz="1600" dirty="0"/>
              <a:t/>
            </a:r>
            <a:br>
              <a:rPr lang="en-US" sz="1600" dirty="0"/>
            </a:br>
            <a:r>
              <a:rPr lang="en-US" sz="2700" dirty="0" smtClean="0"/>
              <a:t>In </a:t>
            </a:r>
            <a:r>
              <a:rPr lang="en-US" sz="2700" dirty="0"/>
              <a:t>light of the COVID-19 situation and pursuant to the relevant order under the COVID-19 (Temporary Measures) Act 2020, the following arrangements will be adopted for the </a:t>
            </a:r>
            <a:r>
              <a:rPr lang="en-US" sz="2700" dirty="0" smtClean="0"/>
              <a:t>AGM:</a:t>
            </a:r>
            <a:br>
              <a:rPr lang="en-US" sz="2700" dirty="0" smtClean="0"/>
            </a:br>
            <a:r>
              <a:rPr lang="en-US" sz="2700" dirty="0" smtClean="0"/>
              <a:t/>
            </a:r>
            <a:br>
              <a:rPr lang="en-US" sz="2700" dirty="0" smtClean="0"/>
            </a:br>
            <a:r>
              <a:rPr lang="en-US" sz="2700" dirty="0" smtClean="0"/>
              <a:t>Members </a:t>
            </a:r>
            <a:r>
              <a:rPr lang="en-US" sz="2700" dirty="0"/>
              <a:t>may only attend the Annual General Meeting by observing and listening to the proceedings of the </a:t>
            </a:r>
            <a:r>
              <a:rPr lang="en-US" sz="2700" dirty="0" smtClean="0"/>
              <a:t>meeting </a:t>
            </a:r>
            <a:r>
              <a:rPr lang="en-US" sz="2700" dirty="0"/>
              <a:t>by electronic </a:t>
            </a:r>
            <a:r>
              <a:rPr lang="en-US" sz="2700" dirty="0" smtClean="0"/>
              <a:t>means.</a:t>
            </a:r>
            <a:br>
              <a:rPr lang="en-US" sz="2700" dirty="0" smtClean="0"/>
            </a:br>
            <a:r>
              <a:rPr lang="en-US" sz="2700" dirty="0"/>
              <a:t/>
            </a:r>
            <a:br>
              <a:rPr lang="en-US" sz="2700" dirty="0"/>
            </a:br>
            <a:r>
              <a:rPr lang="en-US" sz="2700" dirty="0" smtClean="0"/>
              <a:t>All mics, Q&amp;As and chats will be disabled.</a:t>
            </a:r>
            <a:br>
              <a:rPr lang="en-US" sz="2700" dirty="0" smtClean="0"/>
            </a:br>
            <a:r>
              <a:rPr lang="en-US" sz="2700" dirty="0"/>
              <a:t/>
            </a:r>
            <a:br>
              <a:rPr lang="en-US" sz="2700" dirty="0"/>
            </a:br>
            <a:r>
              <a:rPr lang="en-US" sz="2700" dirty="0" smtClean="0"/>
              <a:t>This live stream will be recorded.</a:t>
            </a:r>
            <a:br>
              <a:rPr lang="en-US" sz="2700" dirty="0" smtClean="0"/>
            </a:br>
            <a:r>
              <a:rPr lang="en-US" sz="2700" dirty="0"/>
              <a:t/>
            </a:r>
            <a:br>
              <a:rPr lang="en-US" sz="2700" dirty="0"/>
            </a:br>
            <a:endParaRPr lang="en-US" sz="2700" dirty="0"/>
          </a:p>
        </p:txBody>
      </p:sp>
    </p:spTree>
    <p:extLst>
      <p:ext uri="{BB962C8B-B14F-4D97-AF65-F5344CB8AC3E}">
        <p14:creationId xmlns:p14="http://schemas.microsoft.com/office/powerpoint/2010/main" val="1689520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5186998"/>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1600" dirty="0" smtClean="0"/>
              <a:t/>
            </a:r>
            <a:br>
              <a:rPr lang="en-US" sz="1600" dirty="0" smtClean="0"/>
            </a:br>
            <a:r>
              <a:rPr lang="en-US" sz="2700" dirty="0"/>
              <a:t/>
            </a:r>
            <a:br>
              <a:rPr lang="en-US" sz="2700" dirty="0"/>
            </a:br>
            <a:r>
              <a:rPr lang="en-US" sz="3600" b="1" dirty="0" smtClean="0"/>
              <a:t>Webcast Instructions for Live Streaming</a:t>
            </a:r>
            <a:r>
              <a:rPr lang="en-US" sz="2700" b="1" dirty="0" smtClean="0"/>
              <a:t/>
            </a:r>
            <a:br>
              <a:rPr lang="en-US" sz="2700" b="1" dirty="0" smtClean="0"/>
            </a:br>
            <a:r>
              <a:rPr lang="en-US" sz="2700" dirty="0" smtClean="0"/>
              <a:t/>
            </a:r>
            <a:br>
              <a:rPr lang="en-US" sz="2700" dirty="0" smtClean="0"/>
            </a:br>
            <a:r>
              <a:rPr lang="en-US" sz="2700" dirty="0" smtClean="0"/>
              <a:t/>
            </a:r>
            <a:br>
              <a:rPr lang="en-US" sz="2700" dirty="0" smtClean="0"/>
            </a:br>
            <a:r>
              <a:rPr lang="en-US" sz="2700" dirty="0" smtClean="0"/>
              <a:t>Step One: Confirmation Email</a:t>
            </a:r>
            <a:br>
              <a:rPr lang="en-US" sz="2700" dirty="0" smtClean="0"/>
            </a:br>
            <a:r>
              <a:rPr lang="en-US" sz="2700" dirty="0" smtClean="0"/>
              <a:t/>
            </a:r>
            <a:br>
              <a:rPr lang="en-US" sz="2700" dirty="0" smtClean="0"/>
            </a:br>
            <a:r>
              <a:rPr lang="en-US" sz="2700" dirty="0"/>
              <a:t/>
            </a:r>
            <a:br>
              <a:rPr lang="en-US" sz="2700" dirty="0"/>
            </a:br>
            <a:r>
              <a:rPr lang="en-US" sz="2700" dirty="0" smtClean="0"/>
              <a:t>If you have RSVP to attend, you should have received a confirmation email on Monday, 19 July 2021.</a:t>
            </a:r>
            <a:br>
              <a:rPr lang="en-US" sz="2700" dirty="0" smtClean="0"/>
            </a:br>
            <a:r>
              <a:rPr lang="en-US" sz="2700" dirty="0" smtClean="0"/>
              <a:t/>
            </a:r>
            <a:br>
              <a:rPr lang="en-US" sz="2700" dirty="0" smtClean="0"/>
            </a:br>
            <a:r>
              <a:rPr lang="en-US" sz="2700" dirty="0"/>
              <a:t/>
            </a:r>
            <a:br>
              <a:rPr lang="en-US" sz="2700" dirty="0"/>
            </a:br>
            <a:r>
              <a:rPr lang="en-US" sz="2700" dirty="0" smtClean="0"/>
              <a:t>If you have not received a confirmation email, please call 6796-7036 </a:t>
            </a:r>
            <a:r>
              <a:rPr lang="en-US" sz="2700" dirty="0"/>
              <a:t>or email: </a:t>
            </a:r>
            <a:r>
              <a:rPr lang="en-US" sz="2700" u="sng" dirty="0">
                <a:hlinkClick r:id="rId2"/>
              </a:rPr>
              <a:t>members@mdis.edu.sg</a:t>
            </a:r>
            <a:r>
              <a:rPr lang="en-US" sz="2700" dirty="0" smtClean="0"/>
              <a:t/>
            </a:r>
            <a:br>
              <a:rPr lang="en-US" sz="2700" dirty="0" smtClean="0"/>
            </a:br>
            <a:r>
              <a:rPr lang="en-US" sz="2700" dirty="0"/>
              <a:t/>
            </a:r>
            <a:br>
              <a:rPr lang="en-US" sz="2700" dirty="0"/>
            </a:br>
            <a:r>
              <a:rPr lang="en-US" sz="2700" dirty="0" smtClean="0"/>
              <a:t/>
            </a:r>
            <a:br>
              <a:rPr lang="en-US" sz="2700" dirty="0" smtClean="0"/>
            </a:br>
            <a:endParaRPr lang="en-US" sz="2700" dirty="0"/>
          </a:p>
        </p:txBody>
      </p:sp>
    </p:spTree>
    <p:extLst>
      <p:ext uri="{BB962C8B-B14F-4D97-AF65-F5344CB8AC3E}">
        <p14:creationId xmlns:p14="http://schemas.microsoft.com/office/powerpoint/2010/main" val="3005450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74073"/>
            <a:ext cx="9144000" cy="5935287"/>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1600" dirty="0" smtClean="0"/>
              <a:t/>
            </a:r>
            <a:br>
              <a:rPr lang="en-US" sz="1600" dirty="0" smtClean="0"/>
            </a:br>
            <a:r>
              <a:rPr lang="en-US" sz="2700" dirty="0" smtClean="0"/>
              <a:t/>
            </a:r>
            <a:br>
              <a:rPr lang="en-US" sz="2700" dirty="0" smtClean="0"/>
            </a:br>
            <a:r>
              <a:rPr lang="en-US" sz="3600" b="1" dirty="0" smtClean="0"/>
              <a:t>Webcast Instructions for Live Streaming</a:t>
            </a:r>
            <a:r>
              <a:rPr lang="en-US" sz="2700" b="1" dirty="0" smtClean="0"/>
              <a:t/>
            </a:r>
            <a:br>
              <a:rPr lang="en-US" sz="2700" b="1" dirty="0" smtClean="0"/>
            </a:br>
            <a:r>
              <a:rPr lang="en-US" sz="2700" dirty="0" smtClean="0"/>
              <a:t/>
            </a:r>
            <a:br>
              <a:rPr lang="en-US" sz="2700" dirty="0" smtClean="0"/>
            </a:br>
            <a:r>
              <a:rPr lang="en-US" sz="2700" dirty="0" smtClean="0"/>
              <a:t>Step Two: “CLICK HERE TO JOIN”</a:t>
            </a:r>
            <a:br>
              <a:rPr lang="en-US" sz="2700" dirty="0" smtClean="0"/>
            </a:br>
            <a:r>
              <a:rPr lang="en-US" sz="2700" dirty="0"/>
              <a:t/>
            </a:r>
            <a:br>
              <a:rPr lang="en-US" sz="2700" dirty="0"/>
            </a:br>
            <a:r>
              <a:rPr lang="en-US" sz="2700" dirty="0" smtClean="0"/>
              <a:t>In your confirmation email, you will see </a:t>
            </a:r>
            <a:r>
              <a:rPr lang="en-US" sz="2700" b="1" dirty="0" smtClean="0"/>
              <a:t>“CLICK HERE TO JOIN”</a:t>
            </a:r>
            <a:r>
              <a:rPr lang="en-US" sz="2700" dirty="0" smtClean="0"/>
              <a:t>, please click the link to join the live stream. Please do not share this link.</a:t>
            </a:r>
            <a:br>
              <a:rPr lang="en-US" sz="2700" dirty="0" smtClean="0"/>
            </a:br>
            <a:r>
              <a:rPr lang="en-US" sz="2700" dirty="0"/>
              <a:t/>
            </a:r>
            <a:br>
              <a:rPr lang="en-US" sz="2700" dirty="0"/>
            </a:br>
            <a:r>
              <a:rPr lang="en-US" sz="2700" dirty="0" smtClean="0"/>
              <a:t>When prompted, please </a:t>
            </a:r>
            <a:r>
              <a:rPr lang="en-US" sz="2700" dirty="0"/>
              <a:t>k</a:t>
            </a:r>
            <a:r>
              <a:rPr lang="en-US" sz="2700" dirty="0" smtClean="0"/>
              <a:t>ey in the Meeting ID and Password.</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a:t/>
            </a:r>
            <a:br>
              <a:rPr lang="en-US" sz="2700" dirty="0"/>
            </a:br>
            <a:r>
              <a:rPr lang="en-US" sz="2700" dirty="0" smtClean="0"/>
              <a:t/>
            </a:r>
            <a:br>
              <a:rPr lang="en-US" sz="2700" dirty="0" smtClean="0"/>
            </a:br>
            <a:r>
              <a:rPr lang="en-US" sz="2700" dirty="0"/>
              <a:t/>
            </a:r>
            <a:br>
              <a:rPr lang="en-US" sz="2700" dirty="0"/>
            </a:br>
            <a:endParaRPr lang="en-US" sz="2700" dirty="0"/>
          </a:p>
        </p:txBody>
      </p:sp>
      <p:sp>
        <p:nvSpPr>
          <p:cNvPr id="4" name="Right Arrow 3"/>
          <p:cNvSpPr/>
          <p:nvPr/>
        </p:nvSpPr>
        <p:spPr>
          <a:xfrm>
            <a:off x="2078181" y="5318198"/>
            <a:ext cx="2136371" cy="7232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1096" y="4258293"/>
            <a:ext cx="6296904" cy="2314898"/>
          </a:xfrm>
          <a:prstGeom prst="rect">
            <a:avLst/>
          </a:prstGeom>
        </p:spPr>
      </p:pic>
    </p:spTree>
    <p:extLst>
      <p:ext uri="{BB962C8B-B14F-4D97-AF65-F5344CB8AC3E}">
        <p14:creationId xmlns:p14="http://schemas.microsoft.com/office/powerpoint/2010/main" val="1632968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5186998"/>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1600" dirty="0" smtClean="0"/>
              <a:t/>
            </a:r>
            <a:br>
              <a:rPr lang="en-US" sz="1600" dirty="0" smtClean="0"/>
            </a:br>
            <a:r>
              <a:rPr lang="en-US" sz="2700" dirty="0"/>
              <a:t/>
            </a:r>
            <a:br>
              <a:rPr lang="en-US" sz="2700" dirty="0"/>
            </a:br>
            <a:r>
              <a:rPr lang="en-US" sz="2700" dirty="0" smtClean="0"/>
              <a:t/>
            </a:r>
            <a:br>
              <a:rPr lang="en-US" sz="2700" dirty="0" smtClean="0"/>
            </a:br>
            <a:r>
              <a:rPr lang="en-US" sz="3600" b="1" dirty="0" smtClean="0"/>
              <a:t>Webcast Instructions for Live Streaming</a:t>
            </a:r>
            <a:r>
              <a:rPr lang="en-US" sz="2700" b="1" dirty="0" smtClean="0"/>
              <a:t/>
            </a:r>
            <a:br>
              <a:rPr lang="en-US" sz="2700" b="1" dirty="0" smtClean="0"/>
            </a:br>
            <a:r>
              <a:rPr lang="en-US" sz="2700" dirty="0" smtClean="0"/>
              <a:t/>
            </a:r>
            <a:br>
              <a:rPr lang="en-US" sz="2700" dirty="0" smtClean="0"/>
            </a:br>
            <a:r>
              <a:rPr lang="en-US" sz="2700" dirty="0" smtClean="0"/>
              <a:t/>
            </a:r>
            <a:br>
              <a:rPr lang="en-US" sz="2700" dirty="0" smtClean="0"/>
            </a:br>
            <a:r>
              <a:rPr lang="en-US" sz="2700" dirty="0" smtClean="0"/>
              <a:t>Step Three: Download and Install Zoom (Android)</a:t>
            </a:r>
            <a:br>
              <a:rPr lang="en-US" sz="2700" dirty="0" smtClean="0"/>
            </a:br>
            <a:r>
              <a:rPr lang="en-US" sz="2700" dirty="0" smtClean="0"/>
              <a:t/>
            </a:r>
            <a:br>
              <a:rPr lang="en-US" sz="2700" dirty="0" smtClean="0"/>
            </a:br>
            <a:r>
              <a:rPr lang="en-US" sz="2700" dirty="0"/>
              <a:t/>
            </a:r>
            <a:br>
              <a:rPr lang="en-US" sz="2700" dirty="0"/>
            </a:br>
            <a:r>
              <a:rPr lang="en-US" sz="2700" dirty="0" smtClean="0"/>
              <a:t>If you are new to Zoom and an Android user, please download and install zoom by clicking on this link: </a:t>
            </a:r>
            <a:br>
              <a:rPr lang="en-US" sz="2700" dirty="0" smtClean="0"/>
            </a:br>
            <a:r>
              <a:rPr lang="en-US" sz="2700" dirty="0"/>
              <a:t/>
            </a:r>
            <a:br>
              <a:rPr lang="en-US" sz="2700" dirty="0"/>
            </a:br>
            <a:r>
              <a:rPr lang="en-US" sz="2700" dirty="0" smtClean="0">
                <a:hlinkClick r:id="rId2"/>
              </a:rPr>
              <a:t>https://play.google.com/store/apps/details?id=us.zoom.videomeetings</a:t>
            </a: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If you are prompted to “Run the Installer”, please click on “Run”</a:t>
            </a:r>
            <a:br>
              <a:rPr lang="en-US" sz="2700" dirty="0" smtClean="0"/>
            </a:br>
            <a:r>
              <a:rPr lang="en-US" sz="2700" dirty="0"/>
              <a:t/>
            </a:r>
            <a:br>
              <a:rPr lang="en-US" sz="2700" dirty="0"/>
            </a:br>
            <a:endParaRPr lang="en-US" sz="2700" dirty="0"/>
          </a:p>
        </p:txBody>
      </p:sp>
    </p:spTree>
    <p:extLst>
      <p:ext uri="{BB962C8B-B14F-4D97-AF65-F5344CB8AC3E}">
        <p14:creationId xmlns:p14="http://schemas.microsoft.com/office/powerpoint/2010/main" val="1109111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5186998"/>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1600" dirty="0" smtClean="0"/>
              <a:t/>
            </a:r>
            <a:br>
              <a:rPr lang="en-US" sz="1600" dirty="0" smtClean="0"/>
            </a:br>
            <a:r>
              <a:rPr lang="en-US" sz="2700" dirty="0"/>
              <a:t/>
            </a:r>
            <a:br>
              <a:rPr lang="en-US" sz="2700" dirty="0"/>
            </a:br>
            <a:r>
              <a:rPr lang="en-US" sz="2700" dirty="0" smtClean="0"/>
              <a:t/>
            </a:r>
            <a:br>
              <a:rPr lang="en-US" sz="2700" dirty="0" smtClean="0"/>
            </a:br>
            <a:r>
              <a:rPr lang="en-US" sz="3600" b="1" dirty="0" smtClean="0"/>
              <a:t>Webcast Instructions for Live Streaming</a:t>
            </a:r>
            <a:r>
              <a:rPr lang="en-US" sz="2700" b="1" dirty="0" smtClean="0"/>
              <a:t/>
            </a:r>
            <a:br>
              <a:rPr lang="en-US" sz="2700" b="1" dirty="0" smtClean="0"/>
            </a:br>
            <a:r>
              <a:rPr lang="en-US" sz="2700" dirty="0" smtClean="0"/>
              <a:t/>
            </a:r>
            <a:br>
              <a:rPr lang="en-US" sz="2700" dirty="0" smtClean="0"/>
            </a:br>
            <a:r>
              <a:rPr lang="en-US" sz="2700" dirty="0" smtClean="0"/>
              <a:t/>
            </a:r>
            <a:br>
              <a:rPr lang="en-US" sz="2700" dirty="0" smtClean="0"/>
            </a:br>
            <a:r>
              <a:rPr lang="en-US" sz="2700" dirty="0" smtClean="0"/>
              <a:t>Step Three: Download and Install Zoom (iOS)</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If you are new to Zoom and an iOS user, please download and install zoom by clicking on this link:</a:t>
            </a:r>
            <a:br>
              <a:rPr lang="en-US" sz="2700" dirty="0" smtClean="0"/>
            </a:br>
            <a:r>
              <a:rPr lang="en-US" sz="2700" dirty="0"/>
              <a:t/>
            </a:r>
            <a:br>
              <a:rPr lang="en-US" sz="2700" dirty="0"/>
            </a:br>
            <a:r>
              <a:rPr lang="en-US" sz="2700" dirty="0" smtClean="0">
                <a:hlinkClick r:id="rId2"/>
              </a:rPr>
              <a:t>https://apps.apple.com/us/app/id546505307</a:t>
            </a: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If you are prompted to “Run the Installer”, please click on “Run”</a:t>
            </a:r>
            <a:r>
              <a:rPr lang="en-US" sz="2700" dirty="0"/>
              <a:t/>
            </a:r>
            <a:br>
              <a:rPr lang="en-US" sz="2700" dirty="0"/>
            </a:br>
            <a:r>
              <a:rPr lang="en-US" sz="2700" dirty="0"/>
              <a:t/>
            </a:r>
            <a:br>
              <a:rPr lang="en-US" sz="2700" dirty="0"/>
            </a:br>
            <a:endParaRPr lang="en-US" sz="2700" dirty="0"/>
          </a:p>
        </p:txBody>
      </p:sp>
    </p:spTree>
    <p:extLst>
      <p:ext uri="{BB962C8B-B14F-4D97-AF65-F5344CB8AC3E}">
        <p14:creationId xmlns:p14="http://schemas.microsoft.com/office/powerpoint/2010/main" val="2271074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5186998"/>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1600" dirty="0" smtClean="0"/>
              <a:t/>
            </a:r>
            <a:br>
              <a:rPr lang="en-US" sz="1600" dirty="0" smtClean="0"/>
            </a:br>
            <a:r>
              <a:rPr lang="en-US" sz="2700" dirty="0"/>
              <a:t/>
            </a:r>
            <a:br>
              <a:rPr lang="en-US" sz="2700" dirty="0"/>
            </a:br>
            <a:r>
              <a:rPr lang="en-US" sz="2700" dirty="0" smtClean="0"/>
              <a:t/>
            </a:r>
            <a:br>
              <a:rPr lang="en-US" sz="2700" dirty="0" smtClean="0"/>
            </a:br>
            <a:r>
              <a:rPr lang="en-US" sz="3600" b="1" dirty="0" smtClean="0"/>
              <a:t>Webcast Instructions for Live Streaming</a:t>
            </a:r>
            <a:r>
              <a:rPr lang="en-US" sz="2700" b="1" dirty="0" smtClean="0"/>
              <a:t/>
            </a:r>
            <a:br>
              <a:rPr lang="en-US" sz="2700" b="1" dirty="0" smtClean="0"/>
            </a:br>
            <a:r>
              <a:rPr lang="en-US" sz="2700" dirty="0" smtClean="0"/>
              <a:t/>
            </a:r>
            <a:br>
              <a:rPr lang="en-US" sz="2700" dirty="0" smtClean="0"/>
            </a:br>
            <a:r>
              <a:rPr lang="en-US" sz="2700" dirty="0" smtClean="0"/>
              <a:t>Step Four: Troubleshoot</a:t>
            </a:r>
            <a:br>
              <a:rPr lang="en-US" sz="2700" dirty="0" smtClean="0"/>
            </a:br>
            <a:r>
              <a:rPr lang="en-US" sz="2700" dirty="0"/>
              <a:t/>
            </a:r>
            <a:br>
              <a:rPr lang="en-US" sz="2700" dirty="0"/>
            </a:br>
            <a:r>
              <a:rPr lang="en-US" sz="2700" dirty="0" smtClean="0"/>
              <a:t>If you are experiencing audio issues, please try the following steps:</a:t>
            </a:r>
            <a:br>
              <a:rPr lang="en-US" sz="2700" dirty="0" smtClean="0"/>
            </a:br>
            <a:r>
              <a:rPr lang="en-US" sz="2700" dirty="0"/>
              <a:t/>
            </a:r>
            <a:br>
              <a:rPr lang="en-US" sz="2700" dirty="0"/>
            </a:br>
            <a:r>
              <a:rPr lang="en-US" sz="2700" dirty="0" smtClean="0"/>
              <a:t>- Ensure your speaker is turned on</a:t>
            </a:r>
            <a:br>
              <a:rPr lang="en-US" sz="2700" dirty="0" smtClean="0"/>
            </a:br>
            <a:r>
              <a:rPr lang="en-US" sz="2700" dirty="0" smtClean="0"/>
              <a:t>- Increase the volume on your device</a:t>
            </a:r>
            <a:br>
              <a:rPr lang="en-US" sz="2700" dirty="0" smtClean="0"/>
            </a:br>
            <a:r>
              <a:rPr lang="en-US" sz="2700" dirty="0" smtClean="0"/>
              <a:t>- Try using earphones</a:t>
            </a:r>
            <a:br>
              <a:rPr lang="en-US" sz="2700" dirty="0" smtClean="0"/>
            </a:br>
            <a:r>
              <a:rPr lang="en-US" sz="2700" dirty="0" smtClean="0"/>
              <a:t>- Restart your computer</a:t>
            </a:r>
            <a:br>
              <a:rPr lang="en-US" sz="2700" dirty="0" smtClean="0"/>
            </a:br>
            <a:r>
              <a:rPr lang="en-US" sz="2700" dirty="0" smtClean="0"/>
              <a:t>- Reinstall Zoom</a:t>
            </a:r>
            <a:br>
              <a:rPr lang="en-US" sz="2700" dirty="0" smtClean="0"/>
            </a:br>
            <a:r>
              <a:rPr lang="en-US" sz="2700" dirty="0"/>
              <a:t/>
            </a:r>
            <a:br>
              <a:rPr lang="en-US" sz="2700" dirty="0"/>
            </a:br>
            <a:r>
              <a:rPr lang="en-US" sz="2700" dirty="0" smtClean="0"/>
              <a:t>Do note that you will be “muted” upon entering the live stream</a:t>
            </a:r>
            <a:br>
              <a:rPr lang="en-US" sz="2700" dirty="0" smtClean="0"/>
            </a:br>
            <a:r>
              <a:rPr lang="en-US" sz="2700" dirty="0"/>
              <a:t/>
            </a:r>
            <a:br>
              <a:rPr lang="en-US" sz="2700" dirty="0"/>
            </a:br>
            <a:endParaRPr lang="en-US" sz="2700" dirty="0"/>
          </a:p>
        </p:txBody>
      </p:sp>
    </p:spTree>
    <p:extLst>
      <p:ext uri="{BB962C8B-B14F-4D97-AF65-F5344CB8AC3E}">
        <p14:creationId xmlns:p14="http://schemas.microsoft.com/office/powerpoint/2010/main" val="1262340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7127" y="1122362"/>
            <a:ext cx="9144000" cy="5186998"/>
          </a:xfrm>
        </p:spPr>
        <p:txBody>
          <a:bodyPr>
            <a:normAutofit fontScale="90000"/>
          </a:bodyPr>
          <a:lstStyle/>
          <a:p>
            <a:pPr algn="l"/>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For Assistance</a:t>
            </a:r>
            <a:r>
              <a:rPr lang="en-US" sz="2700" b="1" dirty="0" smtClean="0"/>
              <a:t/>
            </a:r>
            <a:br>
              <a:rPr lang="en-US" sz="2700" b="1" dirty="0" smtClean="0"/>
            </a:br>
            <a:r>
              <a:rPr lang="en-US" sz="2700" dirty="0" smtClean="0"/>
              <a:t/>
            </a:r>
            <a:br>
              <a:rPr lang="en-US" sz="2700" dirty="0" smtClean="0"/>
            </a:br>
            <a:r>
              <a:rPr lang="en-US" sz="2700" dirty="0" smtClean="0"/>
              <a:t>Call us if you need help</a:t>
            </a:r>
            <a:br>
              <a:rPr lang="en-US" sz="2700" dirty="0" smtClean="0"/>
            </a:br>
            <a:r>
              <a:rPr lang="en-US" sz="2700" dirty="0"/>
              <a:t/>
            </a:r>
            <a:br>
              <a:rPr lang="en-US" sz="2700" dirty="0"/>
            </a:br>
            <a:r>
              <a:rPr lang="en-US" sz="2700" dirty="0" smtClean="0"/>
              <a:t>Tel: 6796-7036 or</a:t>
            </a:r>
            <a:r>
              <a:rPr lang="en-US" sz="2700" b="1" dirty="0" smtClean="0">
                <a:solidFill>
                  <a:srgbClr val="FF0000"/>
                </a:solidFill>
              </a:rPr>
              <a:t> </a:t>
            </a:r>
            <a:r>
              <a:rPr lang="en-US" sz="2700" dirty="0" smtClean="0"/>
              <a:t/>
            </a:r>
            <a:br>
              <a:rPr lang="en-US" sz="2700" dirty="0" smtClean="0"/>
            </a:br>
            <a:r>
              <a:rPr lang="en-US" sz="2700" dirty="0"/>
              <a:t/>
            </a:r>
            <a:br>
              <a:rPr lang="en-US" sz="2700" dirty="0"/>
            </a:br>
            <a:r>
              <a:rPr lang="en-US" sz="2700" dirty="0"/>
              <a:t>E</a:t>
            </a:r>
            <a:r>
              <a:rPr lang="en-US" sz="2700" dirty="0" smtClean="0"/>
              <a:t>mail: </a:t>
            </a:r>
            <a:r>
              <a:rPr lang="en-US" sz="2700" u="sng" dirty="0" smtClean="0">
                <a:hlinkClick r:id="rId2"/>
              </a:rPr>
              <a:t>members@mdis.edu.sg</a:t>
            </a:r>
            <a:r>
              <a:rPr lang="en-US" sz="2700" dirty="0" smtClean="0"/>
              <a:t/>
            </a:r>
            <a:br>
              <a:rPr lang="en-US" sz="2700" dirty="0" smtClean="0"/>
            </a:br>
            <a:r>
              <a:rPr lang="en-US" sz="2700" dirty="0" smtClean="0"/>
              <a:t/>
            </a:r>
            <a:br>
              <a:rPr lang="en-US" sz="2700" dirty="0" smtClean="0"/>
            </a:br>
            <a:r>
              <a:rPr lang="en-US" sz="2700" dirty="0" smtClean="0"/>
              <a:t>Please have your zoom video setup half an hour before the AGM commences. Thank you.</a:t>
            </a:r>
            <a:r>
              <a:rPr lang="en-US" sz="2700" b="1" dirty="0" smtClean="0">
                <a:solidFill>
                  <a:srgbClr val="FF0000"/>
                </a:solidFill>
              </a:rPr>
              <a:t/>
            </a:r>
            <a:br>
              <a:rPr lang="en-US" sz="2700" b="1" dirty="0" smtClean="0">
                <a:solidFill>
                  <a:srgbClr val="FF0000"/>
                </a:solidFill>
              </a:rPr>
            </a:br>
            <a:r>
              <a:rPr lang="en-US" sz="2700" dirty="0">
                <a:solidFill>
                  <a:srgbClr val="FF0000"/>
                </a:solidFill>
              </a:rPr>
              <a:t/>
            </a:r>
            <a:br>
              <a:rPr lang="en-US" sz="2700" dirty="0">
                <a:solidFill>
                  <a:srgbClr val="FF0000"/>
                </a:solidFill>
              </a:rPr>
            </a:br>
            <a:r>
              <a:rPr lang="en-US" sz="2700" dirty="0" smtClean="0"/>
              <a:t/>
            </a:r>
            <a:br>
              <a:rPr lang="en-US" sz="2700" dirty="0" smtClean="0"/>
            </a:br>
            <a:r>
              <a:rPr lang="en-US" sz="2700" dirty="0" smtClean="0"/>
              <a:t/>
            </a:r>
            <a:br>
              <a:rPr lang="en-US" sz="2700" dirty="0" smtClean="0"/>
            </a:br>
            <a:endParaRPr lang="en-US" sz="2700" dirty="0"/>
          </a:p>
        </p:txBody>
      </p:sp>
    </p:spTree>
    <p:extLst>
      <p:ext uri="{BB962C8B-B14F-4D97-AF65-F5344CB8AC3E}">
        <p14:creationId xmlns:p14="http://schemas.microsoft.com/office/powerpoint/2010/main" val="2440380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154</TotalTime>
  <Words>532</Words>
  <Application>Microsoft Office PowerPoint</Application>
  <PresentationFormat>Widescreen</PresentationFormat>
  <Paragraphs>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          MDIS 66th Annual General Meeting Webcast Instructions for Live Streaming   In light of the COVID-19 situation and pursuant to the relevant order under the COVID-19 (Temporary Measures) Act 2020, the following arrangements will be adopted for the AGM:  Members may only attend the Annual General Meeting by observing and listening to the proceedings of the meeting by electronic means.  All mics, Q&amp;As and chats will be disabled.  This live stream will be recorded.  </vt:lpstr>
      <vt:lpstr>      Webcast Instructions for Live Streaming   Step One: Confirmation Email   If you have RSVP to attend, you should have received a confirmation email on Monday, 19 July 2021.   If you have not received a confirmation email, please call 6796-7036 or email: members@mdis.edu.sg   </vt:lpstr>
      <vt:lpstr>      Webcast Instructions for Live Streaming  Step Two: “CLICK HERE TO JOIN”  In your confirmation email, you will see “CLICK HERE TO JOIN”, please click the link to join the live stream. Please do not share this link.  When prompted, please key in the Meeting ID and Password.       </vt:lpstr>
      <vt:lpstr>       Webcast Instructions for Live Streaming   Step Three: Download and Install Zoom (Android)   If you are new to Zoom and an Android user, please download and install zoom by clicking on this link:   https://play.google.com/store/apps/details?id=us.zoom.videomeetings   If you are prompted to “Run the Installer”, please click on “Run”  </vt:lpstr>
      <vt:lpstr>       Webcast Instructions for Live Streaming   Step Three: Download and Install Zoom (iOS)   If you are new to Zoom and an iOS user, please download and install zoom by clicking on this link:  https://apps.apple.com/us/app/id546505307   If you are prompted to “Run the Installer”, please click on “Run”  </vt:lpstr>
      <vt:lpstr>       Webcast Instructions for Live Streaming  Step Four: Troubleshoot  If you are experiencing audio issues, please try the following steps:  - Ensure your speaker is turned on - Increase the volume on your device - Try using earphones - Restart your computer - Reinstall Zoom  Do note that you will be “muted” upon entering the live stream  </vt:lpstr>
      <vt:lpstr>        For Assistance  Call us if you need help  Tel: 6796-7036 or   Email: members@mdis.edu.sg  Please have your zoom video setup half an hour before the AGM commences.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MDIS 65th Annual General Meeting Webcast Instructions   General Info:</dc:title>
  <dc:creator>kevin_pohsh</dc:creator>
  <cp:lastModifiedBy>Kevin Poh Siong Hwee</cp:lastModifiedBy>
  <cp:revision>20</cp:revision>
  <dcterms:created xsi:type="dcterms:W3CDTF">2020-07-14T03:34:08Z</dcterms:created>
  <dcterms:modified xsi:type="dcterms:W3CDTF">2021-06-29T01:26:09Z</dcterms:modified>
</cp:coreProperties>
</file>